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5833" autoAdjust="0"/>
  </p:normalViewPr>
  <p:slideViewPr>
    <p:cSldViewPr snapToGrid="0" showGuides="1">
      <p:cViewPr varScale="1">
        <p:scale>
          <a:sx n="125" d="100"/>
          <a:sy n="125" d="100"/>
        </p:scale>
        <p:origin x="55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Software Productivity and Sustainability track @ Argonne Training Program on Extreme-Scale Computing summer school</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dirty="0"/>
              <a:t>&lt; 1month 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65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Testing strategies for complex software systems</a:t>
            </a:r>
          </a:p>
          <a:p>
            <a:pPr lvl="1"/>
            <a:r>
              <a:rPr lang="en-US" dirty="0"/>
              <a:t>Building and packaging complex software systems</a:t>
            </a:r>
          </a:p>
          <a:p>
            <a:pPr lvl="1"/>
            <a:r>
              <a:rPr lang="en-US" dirty="0"/>
              <a:t>Lab notebooks and managing computational experiments</a:t>
            </a:r>
          </a:p>
          <a:p>
            <a:pPr lvl="1"/>
            <a:r>
              <a:rPr lang="en-US" dirty="0"/>
              <a:t>Understanding your software development</a:t>
            </a:r>
          </a:p>
          <a:p>
            <a:r>
              <a:rPr lang="en-US" dirty="0"/>
              <a:t>These are some of the things that become particularly challenging when you’re working on extreme-scale simulations in extreme-scale environments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35337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5791</TotalTime>
  <Words>3374</Words>
  <Application>Microsoft Office PowerPoint</Application>
  <PresentationFormat>Custom</PresentationFormat>
  <Paragraphs>310</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404</cp:revision>
  <cp:lastPrinted>2017-11-02T18:35:01Z</cp:lastPrinted>
  <dcterms:created xsi:type="dcterms:W3CDTF">2018-11-06T17:28:56Z</dcterms:created>
  <dcterms:modified xsi:type="dcterms:W3CDTF">2022-08-05T16:28:00Z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